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8"/>
  </p:notesMasterIdLst>
  <p:handoutMasterIdLst>
    <p:handoutMasterId r:id="rId59"/>
  </p:handoutMasterIdLst>
  <p:sldIdLst>
    <p:sldId id="256" r:id="rId7"/>
    <p:sldId id="311"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309" r:id="rId29"/>
    <p:sldId id="310" r:id="rId30"/>
    <p:sldId id="295"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29" autoAdjust="0"/>
    <p:restoredTop sz="79940" autoAdjust="0"/>
  </p:normalViewPr>
  <p:slideViewPr>
    <p:cSldViewPr>
      <p:cViewPr varScale="1">
        <p:scale>
          <a:sx n="72" d="100"/>
          <a:sy n="72" d="100"/>
        </p:scale>
        <p:origin x="-1794"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pPr/>
              <a:t>6/1/2019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pPr/>
              <a:t>‹#›</a:t>
            </a:fld>
            <a:endParaRPr lang="en-US"/>
          </a:p>
        </p:txBody>
      </p:sp>
    </p:spTree>
    <p:extLst>
      <p:ext uri="{BB962C8B-B14F-4D97-AF65-F5344CB8AC3E}">
        <p14:creationId xmlns:p14="http://schemas.microsoft.com/office/powerpoint/2010/main" xmlns=""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pPr/>
              <a:t>6/1/2019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pPr/>
              <a:t>‹#›</a:t>
            </a:fld>
            <a:endParaRPr lang="en-US"/>
          </a:p>
        </p:txBody>
      </p:sp>
    </p:spTree>
    <p:extLst>
      <p:ext uri="{BB962C8B-B14F-4D97-AF65-F5344CB8AC3E}">
        <p14:creationId xmlns:p14="http://schemas.microsoft.com/office/powerpoint/2010/main" xmlns=""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a:t>
            </a:fld>
            <a:endParaRPr lang="en-US"/>
          </a:p>
        </p:txBody>
      </p:sp>
    </p:spTree>
    <p:extLst>
      <p:ext uri="{BB962C8B-B14F-4D97-AF65-F5344CB8AC3E}">
        <p14:creationId xmlns:p14="http://schemas.microsoft.com/office/powerpoint/2010/main" xmlns="" val="5874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13</a:t>
            </a:fld>
            <a:endParaRPr lang="en-US"/>
          </a:p>
        </p:txBody>
      </p:sp>
    </p:spTree>
    <p:extLst>
      <p:ext uri="{BB962C8B-B14F-4D97-AF65-F5344CB8AC3E}">
        <p14:creationId xmlns:p14="http://schemas.microsoft.com/office/powerpoint/2010/main" xmlns="" val="70119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14</a:t>
            </a:fld>
            <a:endParaRPr lang="en-US"/>
          </a:p>
        </p:txBody>
      </p:sp>
    </p:spTree>
    <p:extLst>
      <p:ext uri="{BB962C8B-B14F-4D97-AF65-F5344CB8AC3E}">
        <p14:creationId xmlns:p14="http://schemas.microsoft.com/office/powerpoint/2010/main" xmlns="" val="1170775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15</a:t>
            </a:fld>
            <a:endParaRPr lang="en-US"/>
          </a:p>
        </p:txBody>
      </p:sp>
    </p:spTree>
    <p:extLst>
      <p:ext uri="{BB962C8B-B14F-4D97-AF65-F5344CB8AC3E}">
        <p14:creationId xmlns:p14="http://schemas.microsoft.com/office/powerpoint/2010/main" xmlns="" val="400412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16</a:t>
            </a:fld>
            <a:endParaRPr lang="en-US"/>
          </a:p>
        </p:txBody>
      </p:sp>
    </p:spTree>
    <p:extLst>
      <p:ext uri="{BB962C8B-B14F-4D97-AF65-F5344CB8AC3E}">
        <p14:creationId xmlns:p14="http://schemas.microsoft.com/office/powerpoint/2010/main" xmlns="" val="1172082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17</a:t>
            </a:fld>
            <a:endParaRPr lang="en-US"/>
          </a:p>
        </p:txBody>
      </p:sp>
    </p:spTree>
    <p:extLst>
      <p:ext uri="{BB962C8B-B14F-4D97-AF65-F5344CB8AC3E}">
        <p14:creationId xmlns:p14="http://schemas.microsoft.com/office/powerpoint/2010/main" xmlns="" val="109537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18</a:t>
            </a:fld>
            <a:endParaRPr lang="en-US"/>
          </a:p>
        </p:txBody>
      </p:sp>
    </p:spTree>
    <p:extLst>
      <p:ext uri="{BB962C8B-B14F-4D97-AF65-F5344CB8AC3E}">
        <p14:creationId xmlns:p14="http://schemas.microsoft.com/office/powerpoint/2010/main" xmlns="" val="133486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19</a:t>
            </a:fld>
            <a:endParaRPr lang="en-US"/>
          </a:p>
        </p:txBody>
      </p:sp>
    </p:spTree>
    <p:extLst>
      <p:ext uri="{BB962C8B-B14F-4D97-AF65-F5344CB8AC3E}">
        <p14:creationId xmlns:p14="http://schemas.microsoft.com/office/powerpoint/2010/main" xmlns="" val="1355034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20</a:t>
            </a:fld>
            <a:endParaRPr lang="en-US"/>
          </a:p>
        </p:txBody>
      </p:sp>
    </p:spTree>
    <p:extLst>
      <p:ext uri="{BB962C8B-B14F-4D97-AF65-F5344CB8AC3E}">
        <p14:creationId xmlns:p14="http://schemas.microsoft.com/office/powerpoint/2010/main" xmlns="" val="3781966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21</a:t>
            </a:fld>
            <a:endParaRPr lang="en-US"/>
          </a:p>
        </p:txBody>
      </p:sp>
    </p:spTree>
    <p:extLst>
      <p:ext uri="{BB962C8B-B14F-4D97-AF65-F5344CB8AC3E}">
        <p14:creationId xmlns:p14="http://schemas.microsoft.com/office/powerpoint/2010/main" xmlns="" val="82422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22</a:t>
            </a:fld>
            <a:endParaRPr lang="en-US"/>
          </a:p>
        </p:txBody>
      </p:sp>
    </p:spTree>
    <p:extLst>
      <p:ext uri="{BB962C8B-B14F-4D97-AF65-F5344CB8AC3E}">
        <p14:creationId xmlns:p14="http://schemas.microsoft.com/office/powerpoint/2010/main" xmlns="" val="319011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a:t>
            </a:fld>
            <a:endParaRPr lang="en-US"/>
          </a:p>
        </p:txBody>
      </p:sp>
    </p:spTree>
    <p:extLst>
      <p:ext uri="{BB962C8B-B14F-4D97-AF65-F5344CB8AC3E}">
        <p14:creationId xmlns:p14="http://schemas.microsoft.com/office/powerpoint/2010/main" xmlns="" val="126811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23</a:t>
            </a:fld>
            <a:endParaRPr lang="en-US"/>
          </a:p>
        </p:txBody>
      </p:sp>
    </p:spTree>
    <p:extLst>
      <p:ext uri="{BB962C8B-B14F-4D97-AF65-F5344CB8AC3E}">
        <p14:creationId xmlns:p14="http://schemas.microsoft.com/office/powerpoint/2010/main" xmlns="" val="132583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24</a:t>
            </a:fld>
            <a:endParaRPr lang="en-US"/>
          </a:p>
        </p:txBody>
      </p:sp>
    </p:spTree>
    <p:extLst>
      <p:ext uri="{BB962C8B-B14F-4D97-AF65-F5344CB8AC3E}">
        <p14:creationId xmlns:p14="http://schemas.microsoft.com/office/powerpoint/2010/main" xmlns="" val="112540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25</a:t>
            </a:fld>
            <a:endParaRPr lang="en-US"/>
          </a:p>
        </p:txBody>
      </p:sp>
    </p:spTree>
    <p:extLst>
      <p:ext uri="{BB962C8B-B14F-4D97-AF65-F5344CB8AC3E}">
        <p14:creationId xmlns:p14="http://schemas.microsoft.com/office/powerpoint/2010/main" xmlns="" val="452235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26</a:t>
            </a:fld>
            <a:endParaRPr lang="en-US"/>
          </a:p>
        </p:txBody>
      </p:sp>
    </p:spTree>
    <p:extLst>
      <p:ext uri="{BB962C8B-B14F-4D97-AF65-F5344CB8AC3E}">
        <p14:creationId xmlns:p14="http://schemas.microsoft.com/office/powerpoint/2010/main" xmlns="" val="140024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27</a:t>
            </a:fld>
            <a:endParaRPr lang="en-US"/>
          </a:p>
        </p:txBody>
      </p:sp>
    </p:spTree>
    <p:extLst>
      <p:ext uri="{BB962C8B-B14F-4D97-AF65-F5344CB8AC3E}">
        <p14:creationId xmlns:p14="http://schemas.microsoft.com/office/powerpoint/2010/main" xmlns="" val="1246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28</a:t>
            </a:fld>
            <a:endParaRPr lang="en-US"/>
          </a:p>
        </p:txBody>
      </p:sp>
    </p:spTree>
    <p:extLst>
      <p:ext uri="{BB962C8B-B14F-4D97-AF65-F5344CB8AC3E}">
        <p14:creationId xmlns:p14="http://schemas.microsoft.com/office/powerpoint/2010/main" xmlns="" val="118352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29</a:t>
            </a:fld>
            <a:endParaRPr lang="en-US"/>
          </a:p>
        </p:txBody>
      </p:sp>
    </p:spTree>
    <p:extLst>
      <p:ext uri="{BB962C8B-B14F-4D97-AF65-F5344CB8AC3E}">
        <p14:creationId xmlns:p14="http://schemas.microsoft.com/office/powerpoint/2010/main" xmlns="" val="913401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30</a:t>
            </a:fld>
            <a:endParaRPr lang="en-US"/>
          </a:p>
        </p:txBody>
      </p:sp>
    </p:spTree>
    <p:extLst>
      <p:ext uri="{BB962C8B-B14F-4D97-AF65-F5344CB8AC3E}">
        <p14:creationId xmlns:p14="http://schemas.microsoft.com/office/powerpoint/2010/main" xmlns="" val="1828668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31</a:t>
            </a:fld>
            <a:endParaRPr lang="en-US"/>
          </a:p>
        </p:txBody>
      </p:sp>
    </p:spTree>
    <p:extLst>
      <p:ext uri="{BB962C8B-B14F-4D97-AF65-F5344CB8AC3E}">
        <p14:creationId xmlns:p14="http://schemas.microsoft.com/office/powerpoint/2010/main" xmlns="" val="1006389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32</a:t>
            </a:fld>
            <a:endParaRPr lang="en-US"/>
          </a:p>
        </p:txBody>
      </p:sp>
    </p:spTree>
    <p:extLst>
      <p:ext uri="{BB962C8B-B14F-4D97-AF65-F5344CB8AC3E}">
        <p14:creationId xmlns:p14="http://schemas.microsoft.com/office/powerpoint/2010/main" xmlns="" val="257361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a:t>
            </a:fld>
            <a:endParaRPr lang="en-US"/>
          </a:p>
        </p:txBody>
      </p:sp>
    </p:spTree>
    <p:extLst>
      <p:ext uri="{BB962C8B-B14F-4D97-AF65-F5344CB8AC3E}">
        <p14:creationId xmlns:p14="http://schemas.microsoft.com/office/powerpoint/2010/main" xmlns="" val="777464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34</a:t>
            </a:fld>
            <a:endParaRPr lang="en-US"/>
          </a:p>
        </p:txBody>
      </p:sp>
    </p:spTree>
    <p:extLst>
      <p:ext uri="{BB962C8B-B14F-4D97-AF65-F5344CB8AC3E}">
        <p14:creationId xmlns:p14="http://schemas.microsoft.com/office/powerpoint/2010/main" xmlns="" val="2235116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35</a:t>
            </a:fld>
            <a:endParaRPr lang="en-US"/>
          </a:p>
        </p:txBody>
      </p:sp>
    </p:spTree>
    <p:extLst>
      <p:ext uri="{BB962C8B-B14F-4D97-AF65-F5344CB8AC3E}">
        <p14:creationId xmlns:p14="http://schemas.microsoft.com/office/powerpoint/2010/main" xmlns="" val="61495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36</a:t>
            </a:fld>
            <a:endParaRPr lang="en-US"/>
          </a:p>
        </p:txBody>
      </p:sp>
    </p:spTree>
    <p:extLst>
      <p:ext uri="{BB962C8B-B14F-4D97-AF65-F5344CB8AC3E}">
        <p14:creationId xmlns:p14="http://schemas.microsoft.com/office/powerpoint/2010/main" xmlns="" val="2252435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37</a:t>
            </a:fld>
            <a:endParaRPr lang="en-US"/>
          </a:p>
        </p:txBody>
      </p:sp>
    </p:spTree>
    <p:extLst>
      <p:ext uri="{BB962C8B-B14F-4D97-AF65-F5344CB8AC3E}">
        <p14:creationId xmlns:p14="http://schemas.microsoft.com/office/powerpoint/2010/main" xmlns="" val="2150295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38</a:t>
            </a:fld>
            <a:endParaRPr lang="en-US"/>
          </a:p>
        </p:txBody>
      </p:sp>
    </p:spTree>
    <p:extLst>
      <p:ext uri="{BB962C8B-B14F-4D97-AF65-F5344CB8AC3E}">
        <p14:creationId xmlns:p14="http://schemas.microsoft.com/office/powerpoint/2010/main" xmlns="" val="162972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40</a:t>
            </a:fld>
            <a:endParaRPr lang="en-US"/>
          </a:p>
        </p:txBody>
      </p:sp>
    </p:spTree>
    <p:extLst>
      <p:ext uri="{BB962C8B-B14F-4D97-AF65-F5344CB8AC3E}">
        <p14:creationId xmlns:p14="http://schemas.microsoft.com/office/powerpoint/2010/main" xmlns="" val="28838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41</a:t>
            </a:fld>
            <a:endParaRPr lang="en-US"/>
          </a:p>
        </p:txBody>
      </p:sp>
    </p:spTree>
    <p:extLst>
      <p:ext uri="{BB962C8B-B14F-4D97-AF65-F5344CB8AC3E}">
        <p14:creationId xmlns:p14="http://schemas.microsoft.com/office/powerpoint/2010/main" xmlns="" val="93788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42</a:t>
            </a:fld>
            <a:endParaRPr lang="en-US"/>
          </a:p>
        </p:txBody>
      </p:sp>
    </p:spTree>
    <p:extLst>
      <p:ext uri="{BB962C8B-B14F-4D97-AF65-F5344CB8AC3E}">
        <p14:creationId xmlns:p14="http://schemas.microsoft.com/office/powerpoint/2010/main" xmlns="" val="95065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43</a:t>
            </a:fld>
            <a:endParaRPr lang="en-US"/>
          </a:p>
        </p:txBody>
      </p:sp>
    </p:spTree>
    <p:extLst>
      <p:ext uri="{BB962C8B-B14F-4D97-AF65-F5344CB8AC3E}">
        <p14:creationId xmlns:p14="http://schemas.microsoft.com/office/powerpoint/2010/main" xmlns="" val="65553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44</a:t>
            </a:fld>
            <a:endParaRPr lang="en-US"/>
          </a:p>
        </p:txBody>
      </p:sp>
    </p:spTree>
    <p:extLst>
      <p:ext uri="{BB962C8B-B14F-4D97-AF65-F5344CB8AC3E}">
        <p14:creationId xmlns:p14="http://schemas.microsoft.com/office/powerpoint/2010/main" xmlns="" val="188693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6</a:t>
            </a:fld>
            <a:endParaRPr lang="en-US"/>
          </a:p>
        </p:txBody>
      </p:sp>
    </p:spTree>
    <p:extLst>
      <p:ext uri="{BB962C8B-B14F-4D97-AF65-F5344CB8AC3E}">
        <p14:creationId xmlns:p14="http://schemas.microsoft.com/office/powerpoint/2010/main" xmlns="" val="2045028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pPr/>
              <a:t>45</a:t>
            </a:fld>
            <a:endParaRPr lang="en-US"/>
          </a:p>
        </p:txBody>
      </p:sp>
    </p:spTree>
    <p:extLst>
      <p:ext uri="{BB962C8B-B14F-4D97-AF65-F5344CB8AC3E}">
        <p14:creationId xmlns:p14="http://schemas.microsoft.com/office/powerpoint/2010/main" xmlns="" val="687175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46</a:t>
            </a:fld>
            <a:endParaRPr lang="en-US"/>
          </a:p>
        </p:txBody>
      </p:sp>
    </p:spTree>
    <p:extLst>
      <p:ext uri="{BB962C8B-B14F-4D97-AF65-F5344CB8AC3E}">
        <p14:creationId xmlns:p14="http://schemas.microsoft.com/office/powerpoint/2010/main" xmlns="" val="328426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47</a:t>
            </a:fld>
            <a:endParaRPr lang="en-US"/>
          </a:p>
        </p:txBody>
      </p:sp>
    </p:spTree>
    <p:extLst>
      <p:ext uri="{BB962C8B-B14F-4D97-AF65-F5344CB8AC3E}">
        <p14:creationId xmlns:p14="http://schemas.microsoft.com/office/powerpoint/2010/main" xmlns="" val="234114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48</a:t>
            </a:fld>
            <a:endParaRPr lang="en-US"/>
          </a:p>
        </p:txBody>
      </p:sp>
    </p:spTree>
    <p:extLst>
      <p:ext uri="{BB962C8B-B14F-4D97-AF65-F5344CB8AC3E}">
        <p14:creationId xmlns:p14="http://schemas.microsoft.com/office/powerpoint/2010/main" xmlns="" val="1952404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49</a:t>
            </a:fld>
            <a:endParaRPr lang="en-US"/>
          </a:p>
        </p:txBody>
      </p:sp>
    </p:spTree>
    <p:extLst>
      <p:ext uri="{BB962C8B-B14F-4D97-AF65-F5344CB8AC3E}">
        <p14:creationId xmlns:p14="http://schemas.microsoft.com/office/powerpoint/2010/main" xmlns="" val="1104781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51</a:t>
            </a:fld>
            <a:endParaRPr lang="en-US"/>
          </a:p>
        </p:txBody>
      </p:sp>
    </p:spTree>
    <p:extLst>
      <p:ext uri="{BB962C8B-B14F-4D97-AF65-F5344CB8AC3E}">
        <p14:creationId xmlns:p14="http://schemas.microsoft.com/office/powerpoint/2010/main" xmlns=""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7</a:t>
            </a:fld>
            <a:endParaRPr lang="en-US"/>
          </a:p>
        </p:txBody>
      </p:sp>
    </p:spTree>
    <p:extLst>
      <p:ext uri="{BB962C8B-B14F-4D97-AF65-F5344CB8AC3E}">
        <p14:creationId xmlns:p14="http://schemas.microsoft.com/office/powerpoint/2010/main" xmlns="" val="40028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9</a:t>
            </a:fld>
            <a:endParaRPr lang="en-US"/>
          </a:p>
        </p:txBody>
      </p:sp>
    </p:spTree>
    <p:extLst>
      <p:ext uri="{BB962C8B-B14F-4D97-AF65-F5344CB8AC3E}">
        <p14:creationId xmlns:p14="http://schemas.microsoft.com/office/powerpoint/2010/main" xmlns="" val="49604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10</a:t>
            </a:fld>
            <a:endParaRPr lang="en-US"/>
          </a:p>
        </p:txBody>
      </p:sp>
    </p:spTree>
    <p:extLst>
      <p:ext uri="{BB962C8B-B14F-4D97-AF65-F5344CB8AC3E}">
        <p14:creationId xmlns:p14="http://schemas.microsoft.com/office/powerpoint/2010/main" xmlns="" val="13289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11</a:t>
            </a:fld>
            <a:endParaRPr lang="en-US"/>
          </a:p>
        </p:txBody>
      </p:sp>
    </p:spTree>
    <p:extLst>
      <p:ext uri="{BB962C8B-B14F-4D97-AF65-F5344CB8AC3E}">
        <p14:creationId xmlns:p14="http://schemas.microsoft.com/office/powerpoint/2010/main" xmlns="" val="98945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12</a:t>
            </a:fld>
            <a:endParaRPr lang="en-US"/>
          </a:p>
        </p:txBody>
      </p:sp>
    </p:spTree>
    <p:extLst>
      <p:ext uri="{BB962C8B-B14F-4D97-AF65-F5344CB8AC3E}">
        <p14:creationId xmlns:p14="http://schemas.microsoft.com/office/powerpoint/2010/main" xmlns="" val="329963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cstate="print">
              <a:extLst>
                <a:ext uri="{28A0092B-C50C-407E-A947-70E740481C1C}">
                  <a14:useLocalDpi xmlns:a14="http://schemas.microsoft.com/office/drawing/2010/main" xmlns=""/>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cstate="print">
              <a:extLst>
                <a:ext uri="{28A0092B-C50C-407E-A947-70E740481C1C}">
                  <a14:useLocalDpi xmlns:a14="http://schemas.microsoft.com/office/drawing/2010/main" xmlns=""/>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xmlns=""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xmlns=""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xmlns=""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xmlns=""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xmlns=""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cstate="print"/>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cstate="print"/>
          <a:stretch>
            <a:fillRect/>
          </a:stretch>
        </p:blipFill>
        <p:spPr>
          <a:xfrm>
            <a:off x="390606" y="266411"/>
            <a:ext cx="2565400" cy="363308"/>
          </a:xfrm>
          <a:prstGeom prst="rect">
            <a:avLst/>
          </a:prstGeom>
        </p:spPr>
      </p:pic>
    </p:spTree>
    <p:extLst>
      <p:ext uri="{BB962C8B-B14F-4D97-AF65-F5344CB8AC3E}">
        <p14:creationId xmlns:p14="http://schemas.microsoft.com/office/powerpoint/2010/main" xmlns=""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cstate="print"/>
          <a:stretch>
            <a:fillRect/>
          </a:stretch>
        </p:blipFill>
        <p:spPr>
          <a:xfrm>
            <a:off x="152400" y="6387213"/>
            <a:ext cx="2256037" cy="423421"/>
          </a:xfrm>
          <a:prstGeom prst="rect">
            <a:avLst/>
          </a:prstGeom>
        </p:spPr>
      </p:pic>
    </p:spTree>
    <p:extLst>
      <p:ext uri="{BB962C8B-B14F-4D97-AF65-F5344CB8AC3E}">
        <p14:creationId xmlns:p14="http://schemas.microsoft.com/office/powerpoint/2010/main" xmlns=""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cstate="print">
              <a:extLst>
                <a:ext uri="{28A0092B-C50C-407E-A947-70E740481C1C}">
                  <a14:useLocalDpi xmlns:a14="http://schemas.microsoft.com/office/drawing/2010/main" xmlns=""/>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cstate="print">
              <a:extLst>
                <a:ext uri="{28A0092B-C50C-407E-A947-70E740481C1C}">
                  <a14:useLocalDpi xmlns:a14="http://schemas.microsoft.com/office/drawing/2010/main" xmlns=""/>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xmlns=""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xmlns=""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xmlns=""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xmlns=""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pPr/>
              <a:t>6/1/2019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pPr/>
              <a:t>‹#›</a:t>
            </a:fld>
            <a:endParaRPr lang="en-US"/>
          </a:p>
        </p:txBody>
      </p:sp>
    </p:spTree>
    <p:extLst>
      <p:ext uri="{BB962C8B-B14F-4D97-AF65-F5344CB8AC3E}">
        <p14:creationId xmlns:p14="http://schemas.microsoft.com/office/powerpoint/2010/main" xmlns=""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xmlns=""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xmlns="" val="5085286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xmlns="" val="20032866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xmlns="" val="1777599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4637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xmlns="" val="2870663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2067931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845315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15712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639652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xmlns="" val="25428883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xmlns="" val="9340363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xmlns="" val="17612967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107933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6226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11842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xmlns="" val="990692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xmlns="" val="7469888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xmlns="" val="3520946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xmlns="" val="13477973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xmlns="" val="37232670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xmlns="" val="2330790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832180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18337295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21370625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11224476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xmlns="" val="31952695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xmlns="" val="18126450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cstate="print"/>
          <a:stretch>
            <a:fillRect/>
          </a:stretch>
        </p:blipFill>
        <p:spPr>
          <a:xfrm>
            <a:off x="1143000" y="802186"/>
            <a:ext cx="7206085" cy="5573668"/>
          </a:xfrm>
          <a:prstGeom prst="rect">
            <a:avLst/>
          </a:prstGeom>
        </p:spPr>
      </p:pic>
    </p:spTree>
    <p:extLst>
      <p:ext uri="{BB962C8B-B14F-4D97-AF65-F5344CB8AC3E}">
        <p14:creationId xmlns:p14="http://schemas.microsoft.com/office/powerpoint/2010/main" xmlns="" val="28502714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xmlns="" id="{D1DE4FAD-E394-44AB-BC72-2EDF39CF0EA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xmlns="" val="27283048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xmlns="" id="{C35A9DC9-3BCA-4D48-8A37-BEC34474CD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xmlns="" val="9593241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24196559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xmlns="" val="372968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118525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85308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xmlns="" val="23017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xmlns="" val="40336937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xmlns="" val="10057416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365615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xmlns="" val="15586554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17112104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xmlns="" val="26322917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cstate="print"/>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xmlns="" val="11631075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730274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18112782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xmlns="" val="948001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xmlns=""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37296843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xmlns="" val="16070269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xmlns="" val="13608546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cstate="print"/>
          <a:stretch>
            <a:fillRect/>
          </a:stretch>
        </p:blipFill>
        <p:spPr>
          <a:xfrm>
            <a:off x="1524000" y="1200150"/>
            <a:ext cx="6096000" cy="4457700"/>
          </a:xfrm>
          <a:prstGeom prst="rect">
            <a:avLst/>
          </a:prstGeom>
        </p:spPr>
      </p:pic>
    </p:spTree>
    <p:extLst>
      <p:ext uri="{BB962C8B-B14F-4D97-AF65-F5344CB8AC3E}">
        <p14:creationId xmlns:p14="http://schemas.microsoft.com/office/powerpoint/2010/main" xmlns="" val="9721277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12481</TotalTime>
  <Words>2146</Words>
  <Application>Microsoft Office PowerPoint</Application>
  <PresentationFormat>On-screen Show (4:3)</PresentationFormat>
  <Paragraphs>440</Paragraphs>
  <Slides>51</Slides>
  <Notes>45</Notes>
  <HiddenSlides>0</HiddenSlides>
  <MMClips>0</MMClips>
  <ScaleCrop>false</ScaleCrop>
  <HeadingPairs>
    <vt:vector size="4" baseType="variant">
      <vt:variant>
        <vt:lpstr>Theme</vt:lpstr>
      </vt:variant>
      <vt:variant>
        <vt:i4>6</vt:i4>
      </vt:variant>
      <vt:variant>
        <vt:lpstr>Slide Titles</vt:lpstr>
      </vt:variant>
      <vt:variant>
        <vt:i4>51</vt:i4>
      </vt:variant>
    </vt:vector>
  </HeadingPairs>
  <TitlesOfParts>
    <vt:vector size="57" baseType="lpstr">
      <vt:lpstr>UCF - Theme</vt:lpstr>
      <vt:lpstr>1_Unbranded</vt:lpstr>
      <vt:lpstr>Rutgers - Theme</vt:lpstr>
      <vt:lpstr>Unbranded</vt:lpstr>
      <vt:lpstr>UTAustin</vt:lpstr>
      <vt:lpstr>UCLA</vt:lpstr>
      <vt:lpstr>The Zen of Coding</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Slide 13</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Uzair Faisal</cp:lastModifiedBy>
  <cp:revision>1471</cp:revision>
  <cp:lastPrinted>2016-01-30T16:23:56Z</cp:lastPrinted>
  <dcterms:created xsi:type="dcterms:W3CDTF">2015-01-20T17:19:00Z</dcterms:created>
  <dcterms:modified xsi:type="dcterms:W3CDTF">2019-06-01T17:43:46Z</dcterms:modified>
</cp:coreProperties>
</file>